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2" r:id="rId4"/>
    <p:sldId id="261" r:id="rId5"/>
    <p:sldId id="263" r:id="rId6"/>
    <p:sldId id="264" r:id="rId7"/>
    <p:sldId id="260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/>
    <p:restoredTop sz="94678"/>
  </p:normalViewPr>
  <p:slideViewPr>
    <p:cSldViewPr snapToGrid="0" snapToObjects="1">
      <p:cViewPr varScale="1">
        <p:scale>
          <a:sx n="164" d="100"/>
          <a:sy n="164" d="100"/>
        </p:scale>
        <p:origin x="17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90A150-33BE-7340-A0EB-9E5316B79F17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B3BA6-1FE1-4E4A-8CB7-B4B88FB67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45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Sharepoint</a:t>
            </a:r>
            <a:r>
              <a:rPr lang="en-US" dirty="0" smtClean="0"/>
              <a:t> assistant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On demand helpdesk in your </a:t>
            </a:r>
            <a:r>
              <a:rPr lang="en-US" dirty="0" err="1" smtClean="0"/>
              <a:t>sharepoint</a:t>
            </a:r>
            <a:r>
              <a:rPr lang="en-US" dirty="0" smtClean="0"/>
              <a:t> portal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6441" y="5349875"/>
            <a:ext cx="21482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Saulius</a:t>
            </a:r>
            <a:r>
              <a:rPr lang="en-US" dirty="0"/>
              <a:t> </a:t>
            </a:r>
            <a:r>
              <a:rPr lang="en-US" dirty="0" err="1"/>
              <a:t>Laurinaitis</a:t>
            </a:r>
            <a:endParaRPr lang="en-US" dirty="0"/>
          </a:p>
          <a:p>
            <a:r>
              <a:rPr lang="en-US" dirty="0" smtClean="0"/>
              <a:t>Thomas Daly</a:t>
            </a:r>
          </a:p>
          <a:p>
            <a:r>
              <a:rPr lang="en-US" dirty="0" smtClean="0"/>
              <a:t>Stephan Kitzler-Walli</a:t>
            </a:r>
          </a:p>
          <a:p>
            <a:r>
              <a:rPr lang="en-US" dirty="0" smtClean="0"/>
              <a:t>Andreas </a:t>
            </a:r>
            <a:r>
              <a:rPr lang="en-US" dirty="0" err="1" smtClean="0"/>
              <a:t>Krüger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4336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Bots for the rescue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SPFx</a:t>
            </a:r>
            <a:r>
              <a:rPr lang="en-US" dirty="0" smtClean="0"/>
              <a:t> Extension </a:t>
            </a:r>
            <a:r>
              <a:rPr lang="en-US" dirty="0" smtClean="0"/>
              <a:t>as bot host</a:t>
            </a:r>
            <a:endParaRPr lang="en-US" dirty="0" smtClean="0"/>
          </a:p>
          <a:p>
            <a:r>
              <a:rPr lang="en-US" dirty="0" smtClean="0"/>
              <a:t>SharePoint Context and Current User passed to the bot</a:t>
            </a:r>
          </a:p>
          <a:p>
            <a:r>
              <a:rPr lang="en-US" dirty="0" smtClean="0"/>
              <a:t>Proactive bot tries to suggest what you would like to create based on context</a:t>
            </a:r>
          </a:p>
          <a:p>
            <a:r>
              <a:rPr lang="en-US" dirty="0" smtClean="0"/>
              <a:t>Workload is pushed to Azure Queue and Web Jobs start their work</a:t>
            </a:r>
          </a:p>
          <a:p>
            <a:r>
              <a:rPr lang="en-US" dirty="0" smtClean="0"/>
              <a:t>Results are pushed to </a:t>
            </a:r>
            <a:r>
              <a:rPr lang="en-US" dirty="0" smtClean="0"/>
              <a:t>queue and Azure Function sends it to the chat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3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295" y="1838426"/>
            <a:ext cx="7810234" cy="4629752"/>
          </a:xfrm>
        </p:spPr>
      </p:pic>
    </p:spTree>
    <p:extLst>
      <p:ext uri="{BB962C8B-B14F-4D97-AF65-F5344CB8AC3E}">
        <p14:creationId xmlns:p14="http://schemas.microsoft.com/office/powerpoint/2010/main" val="120493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site in a few simple 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35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ackathon 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319" cy="6858000"/>
          </a:xfrm>
        </p:spPr>
      </p:pic>
    </p:spTree>
    <p:extLst>
      <p:ext uri="{BB962C8B-B14F-4D97-AF65-F5344CB8AC3E}">
        <p14:creationId xmlns:p14="http://schemas.microsoft.com/office/powerpoint/2010/main" val="1835008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1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across office 365 / Azure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Utilize Bot Framework</a:t>
            </a:r>
          </a:p>
          <a:p>
            <a:r>
              <a:rPr lang="en-US" dirty="0" smtClean="0"/>
              <a:t>Interactions throughout all channels </a:t>
            </a:r>
          </a:p>
          <a:p>
            <a:pPr lvl="1"/>
            <a:r>
              <a:rPr lang="en-US" dirty="0" smtClean="0"/>
              <a:t>Teams</a:t>
            </a:r>
          </a:p>
          <a:p>
            <a:pPr lvl="1"/>
            <a:r>
              <a:rPr lang="en-US" dirty="0" smtClean="0"/>
              <a:t>Skype</a:t>
            </a:r>
          </a:p>
          <a:p>
            <a:pPr lvl="1"/>
            <a:r>
              <a:rPr lang="en-US" dirty="0" smtClean="0"/>
              <a:t>SharePoint</a:t>
            </a:r>
            <a:endParaRPr lang="en-US" dirty="0"/>
          </a:p>
          <a:p>
            <a:pPr lvl="1"/>
            <a:r>
              <a:rPr lang="mr-IN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950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Bot Framework (</a:t>
            </a:r>
            <a:r>
              <a:rPr lang="en-US" dirty="0" err="1" smtClean="0"/>
              <a:t>QnA</a:t>
            </a:r>
            <a:r>
              <a:rPr lang="en-US" dirty="0" smtClean="0"/>
              <a:t> Builder, </a:t>
            </a:r>
            <a:r>
              <a:rPr lang="en-US" dirty="0" err="1" smtClean="0"/>
              <a:t>NodeJS</a:t>
            </a:r>
            <a:r>
              <a:rPr lang="en-US" dirty="0" smtClean="0"/>
              <a:t>)</a:t>
            </a:r>
          </a:p>
          <a:p>
            <a:r>
              <a:rPr lang="en-US" dirty="0" smtClean="0"/>
              <a:t>Azure Functions / </a:t>
            </a:r>
            <a:r>
              <a:rPr lang="en-US" dirty="0"/>
              <a:t>Azure </a:t>
            </a:r>
            <a:r>
              <a:rPr lang="en-US" dirty="0" err="1"/>
              <a:t>Webjobs</a:t>
            </a:r>
            <a:endParaRPr lang="en-US" dirty="0"/>
          </a:p>
          <a:p>
            <a:r>
              <a:rPr lang="en-US" dirty="0" smtClean="0"/>
              <a:t>Azure Queues</a:t>
            </a:r>
          </a:p>
          <a:p>
            <a:r>
              <a:rPr lang="en-US" dirty="0" smtClean="0"/>
              <a:t>Modern Communication Site</a:t>
            </a:r>
          </a:p>
          <a:p>
            <a:r>
              <a:rPr lang="en-US" dirty="0" err="1" smtClean="0"/>
              <a:t>SPFx</a:t>
            </a:r>
            <a:r>
              <a:rPr lang="en-US" dirty="0" smtClean="0"/>
              <a:t> Extensions</a:t>
            </a:r>
          </a:p>
          <a:p>
            <a:r>
              <a:rPr lang="en-US" dirty="0" smtClean="0"/>
              <a:t>Office UI Fabric</a:t>
            </a:r>
          </a:p>
          <a:p>
            <a:r>
              <a:rPr lang="en-US" dirty="0" smtClean="0"/>
              <a:t>React</a:t>
            </a:r>
          </a:p>
          <a:p>
            <a:r>
              <a:rPr lang="en-US" dirty="0" smtClean="0"/>
              <a:t>PnP Sites Core</a:t>
            </a:r>
          </a:p>
          <a:p>
            <a:r>
              <a:rPr lang="en-US" dirty="0" smtClean="0"/>
              <a:t>PowerShell</a:t>
            </a:r>
            <a:endParaRPr lang="en-US" dirty="0" smtClean="0"/>
          </a:p>
          <a:p>
            <a:r>
              <a:rPr lang="mr-IN" dirty="0" smtClean="0"/>
              <a:t>…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49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Support for </a:t>
            </a:r>
            <a:r>
              <a:rPr lang="en-US" dirty="0" smtClean="0"/>
              <a:t>end users </a:t>
            </a:r>
            <a:r>
              <a:rPr lang="en-US" dirty="0" smtClean="0"/>
              <a:t>on daily tasks</a:t>
            </a:r>
          </a:p>
          <a:p>
            <a:r>
              <a:rPr lang="en-US" dirty="0" smtClean="0"/>
              <a:t>Effort saving based on predictions</a:t>
            </a:r>
          </a:p>
          <a:p>
            <a:r>
              <a:rPr lang="en-US" dirty="0" smtClean="0"/>
              <a:t>Suggestive support service (based on what’s possible)</a:t>
            </a:r>
          </a:p>
          <a:p>
            <a:r>
              <a:rPr lang="en-US" dirty="0" smtClean="0"/>
              <a:t>Faster onboarding</a:t>
            </a:r>
          </a:p>
          <a:p>
            <a:r>
              <a:rPr lang="en-US" dirty="0" smtClean="0"/>
              <a:t>Less support tickets for IT department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8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149</TotalTime>
  <Words>164</Words>
  <Application>Microsoft Macintosh PowerPoint</Application>
  <PresentationFormat>Widescreen</PresentationFormat>
  <Paragraphs>39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Mangal</vt:lpstr>
      <vt:lpstr>Trebuchet MS</vt:lpstr>
      <vt:lpstr>Tw Cen MT</vt:lpstr>
      <vt:lpstr>Arial</vt:lpstr>
      <vt:lpstr>Circuit</vt:lpstr>
      <vt:lpstr>Sharepoint assistant</vt:lpstr>
      <vt:lpstr>Bots for the rescue</vt:lpstr>
      <vt:lpstr>Architecture</vt:lpstr>
      <vt:lpstr>DEMO</vt:lpstr>
      <vt:lpstr>PowerPoint Presentation</vt:lpstr>
      <vt:lpstr>Integration across office 365 / Azure</vt:lpstr>
      <vt:lpstr>Technologies</vt:lpstr>
      <vt:lpstr>Business value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ESPC Hack bot 2017</dc:title>
  <dc:creator>Stephan Kitzler-Walli</dc:creator>
  <cp:lastModifiedBy>Stephan Kitzler-Walli</cp:lastModifiedBy>
  <cp:revision>11</cp:revision>
  <dcterms:created xsi:type="dcterms:W3CDTF">2017-11-15T08:44:27Z</dcterms:created>
  <dcterms:modified xsi:type="dcterms:W3CDTF">2017-11-15T11:19:18Z</dcterms:modified>
</cp:coreProperties>
</file>

<file path=docProps/thumbnail.jpeg>
</file>